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9" r:id="rId8"/>
    <p:sldId id="267" r:id="rId9"/>
    <p:sldId id="261" r:id="rId10"/>
    <p:sldId id="262" r:id="rId11"/>
    <p:sldId id="263" r:id="rId12"/>
    <p:sldId id="264" r:id="rId13"/>
    <p:sldId id="268" r:id="rId14"/>
    <p:sldId id="266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8F67DB-8277-3308-C95A-83D116DC3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D7E4EC-07D7-0990-D30B-1AB0C4F9F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2E53C8-77DF-BB4A-2424-AC7C460EF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A45F58-BA9D-B2CA-DB24-4FECEA33D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6D4F43-B680-1F51-B9DD-BE719164B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695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AF15CE-9CC0-890A-9700-ECE27D16C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106AD3-3568-CD98-4839-3ACE38AE0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AFBD18-AE06-769A-AE48-E15644705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9F23FE-089D-8E5F-57E9-33FE3D53C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0796C2-5CF1-FEDE-0427-45D80BD14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12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305A4D-65EA-6549-A1C9-D5DBDCE37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82144F-FEC8-ACA9-FEAC-644E84155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5E9685-5F01-A8FC-A779-DC48E6BB3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B1402E-AF93-6544-E72F-0CADFFC3E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CB3B43-D90B-7F03-D4F4-609E386A0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491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6213C3-9067-5171-F4A4-66C6B72DD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FE6B88-C019-E587-B3A1-5BC5DC984F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062669-69C9-7D46-9177-3C2B88F5A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BBC011-FA1C-6E06-92A1-E032DC67F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FE52BB-995B-37E2-5218-77801A38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3B807B-EDF1-35EB-60C3-CC9F0EC8F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853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7BE73A-95F7-076C-59AE-38C84C2E5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7A8160-D853-603D-4FDA-62CE9A66C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E55982-2390-F7DD-F87E-1EE0A5377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764A0E4-5FC7-1D47-DA3C-244826860A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C46AE16-F35A-754E-1ACA-55685A3B2A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8BF7E23-6174-A740-343C-AA46B888F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2E1D1CD-CDA8-7EB7-ADD3-C5A0E66DE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4CD4E23-DF9E-C890-1BD3-40CFE4D46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419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596EBA-32B2-E8DF-BF6C-107E9A39A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4FF8D8-18A9-21EA-42B4-AF20F679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545E10-575B-0EAA-2526-FC2A22AE8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16238E-9C03-100E-518F-969D57DF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461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DFF74A6-B0F6-0D02-8F86-E5D6D038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D5001FF-2B92-E9B1-829D-2493A8CDB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051943-7599-1190-107F-BC892658F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49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9F201-4C17-DE17-6C4A-C143B4B36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E9C94E-EBB5-4991-6B2B-DD06CAB6A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426CA2B-B483-4AB4-831D-DBB18ADF6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A9C706-467E-F986-6F07-1C9563FF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2A087B-ABFC-FDC0-EF40-5F69B53F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E8645D-1093-9A69-10C1-0C06E6E83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1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6A951-AB9B-5E26-C63D-DE42642C1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E5276AC-E0A5-B794-1DC8-93BE043A5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387C32-FD40-FBFC-AFB4-EAF75AA3A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C03D32-BA3B-050A-6E1D-E7EFC40D4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301C1B-9024-D476-ACED-65F867AEF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301940-2155-0C03-365C-4B1A0C454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4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CCD55-EBFC-A61D-C94D-673D49FBA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9FB8C0-2C51-731C-95F3-E06C55D7C3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30B1D4-7D4A-BBA6-58B3-E67029B0F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8360C6-EF53-2B65-AEE9-E733AF8CC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835AF5-2EB3-DC4A-45D9-2868C9954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6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11020D9-8F8A-91DE-532D-32D9505E6F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0AAE339-39FB-4A06-500D-418836822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5698FE-4895-2139-5F8D-256FB902F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771DEF-302F-3226-E957-3069FE3F1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C432CA-E9EF-B0E6-32CA-8FD5C965D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43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E61BADD-9B9A-F869-CBEB-3025AF015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74C4AE-FED1-7291-85E4-6912D50C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DC212-9293-011B-93BC-F6912930F6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74445-D160-4951-B097-58B7F14E4F27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6F0EBD-44F0-E399-8F0E-30187838F3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444597-5922-F3C2-5098-2DA9CF6656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FDBA0-A0FD-4AE7-9485-EB799BA31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25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51CCE84A-DF9A-D548-1DA0-87BD3FC04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216" y="646472"/>
            <a:ext cx="5095567" cy="509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405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FBCC005-4BED-A9A3-8B00-4733DA3F00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448" y="136571"/>
            <a:ext cx="2365843" cy="16890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853F99-C82F-D4DE-F5C1-6A2BC1D4F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943" y="1972704"/>
            <a:ext cx="7764083" cy="439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31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A935449-C326-E72A-A668-C3C009909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86" y="629879"/>
            <a:ext cx="9952428" cy="559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84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DDE838-CFE9-C07E-BA97-D9A055B04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C382D2-0755-0D07-86A6-CE29E9CAC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020232" cy="4461163"/>
          </a:xfrm>
          <a:prstGeom prst="rect">
            <a:avLst/>
          </a:prstGeom>
        </p:spPr>
      </p:pic>
      <p:pic>
        <p:nvPicPr>
          <p:cNvPr id="6" name="Espace réservé du contenu 6">
            <a:extLst>
              <a:ext uri="{FF2B5EF4-FFF2-40B4-BE49-F238E27FC236}">
                <a16:creationId xmlns:a16="http://schemas.microsoft.com/office/drawing/2014/main" id="{7D368D76-DD1E-4089-E065-1A0A3E257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68" y="484901"/>
            <a:ext cx="2126774" cy="161958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42E448-F62F-8E3F-E734-DEB564774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3104981"/>
            <a:ext cx="5943600" cy="375301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50E89FC-5283-1FD4-F9FB-673974269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5445" y="157889"/>
            <a:ext cx="1616710" cy="21701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DBCFF43-9EE2-3DD3-61F1-CC5503B050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3837" y="484901"/>
            <a:ext cx="2381434" cy="21701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867BD1F-5009-C745-6BC4-EE466E3C60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4850" y="4216171"/>
            <a:ext cx="3525326" cy="26418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9CA83A-865C-3723-20AF-4C6C59966F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6889" y="163079"/>
            <a:ext cx="2126774" cy="183050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640EA57-5717-D304-0838-18F4307CB8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84" y="2224260"/>
            <a:ext cx="2141106" cy="15502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8AE43D-EE34-9289-15D1-3E6882C0B6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386667"/>
            <a:ext cx="4994787" cy="147133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D817AD-0077-0AB5-9BE2-221A01D691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54388" y="4009160"/>
            <a:ext cx="1268403" cy="173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3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703A05-9412-8C26-8E4F-7DCAE923D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3F1FEE-3236-3955-56B8-3F79EF6D3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55" y="182562"/>
            <a:ext cx="11542889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07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1C8D46-CB74-C8DC-54CC-862B7B0A5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DFD3D8-8008-9157-39B2-EC69DB7C4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93" y="365125"/>
            <a:ext cx="11159613" cy="627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06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558577D-1503-E9BD-AB8B-40204F8E9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373" y="3166372"/>
            <a:ext cx="6786821" cy="34611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1DA9899-4B94-842C-65FD-36C3F5D1D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06" y="230429"/>
            <a:ext cx="5419219" cy="33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66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52BD6CF-FF82-A599-6E4F-6E7448052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59" y="119054"/>
            <a:ext cx="7106271" cy="40160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939B22-75BD-B902-CDCC-E1B57CA57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369" y="2127086"/>
            <a:ext cx="4975151" cy="287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4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E92513-51B8-338F-15DD-E8999042E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9BB408-7949-B6A8-2934-0093FA715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1F6CCE-388C-AFA9-3539-00D49E16B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180" y="365125"/>
            <a:ext cx="1731060" cy="224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260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A8C9EA-43D1-84B8-0320-CE7E88306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C0746E-8954-EBFE-19A2-A116A39F3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34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F61354-CAA3-BD38-DD2B-E50631095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8A296D-363E-7674-070C-512B81DB4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26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F0FF8B3-76CF-FB62-FF83-4508D4978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656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67EFF18-6271-D7FF-A7F5-C51E076B9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7" y="365125"/>
            <a:ext cx="3661042" cy="25031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CDC28A-67D3-7268-6C4B-731F5FA62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24" y="3542704"/>
            <a:ext cx="4041698" cy="28745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6C093E-956D-F616-C846-75596947D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83" y="307194"/>
            <a:ext cx="3817799" cy="276698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E3B69A-4922-F09A-50B2-21BFB21A2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9167" y="3542705"/>
            <a:ext cx="3773666" cy="287452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8DD2EA-4818-2338-7B3F-BED56F9861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04" y="318118"/>
            <a:ext cx="3908639" cy="274513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99588D-70CF-68DD-C70F-39644A1014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5604" y="3542705"/>
            <a:ext cx="3997463" cy="287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18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6D185E0-0A0D-E661-3788-C513C733B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80" y="594360"/>
            <a:ext cx="7559040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624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0</Words>
  <Application>Microsoft Office PowerPoint</Application>
  <PresentationFormat>Grand écran</PresentationFormat>
  <Paragraphs>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ANDRZEJEWSKI</dc:creator>
  <cp:lastModifiedBy>Sophie ANDRZEJEWSKI</cp:lastModifiedBy>
  <cp:revision>7</cp:revision>
  <dcterms:created xsi:type="dcterms:W3CDTF">2025-10-08T08:54:23Z</dcterms:created>
  <dcterms:modified xsi:type="dcterms:W3CDTF">2025-10-12T16:12:09Z</dcterms:modified>
</cp:coreProperties>
</file>